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9" r:id="rId22"/>
    <p:sldId id="280" r:id="rId23"/>
    <p:sldId id="281" r:id="rId24"/>
    <p:sldId id="276" r:id="rId25"/>
    <p:sldId id="277" r:id="rId26"/>
    <p:sldId id="278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364"/>
    <p:restoredTop sz="94663"/>
  </p:normalViewPr>
  <p:slideViewPr>
    <p:cSldViewPr snapToGrid="0" snapToObjects="1">
      <p:cViewPr varScale="1">
        <p:scale>
          <a:sx n="85" d="100"/>
          <a:sy n="85" d="100"/>
        </p:scale>
        <p:origin x="192" y="7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ED1EBF-2F49-804A-A8CE-E96E7E62963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C2D86F3-7884-524D-B1B2-020359F162E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0D42BE-C382-4A4D-8054-91F3A7C788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DB1C39-8C0C-884E-8E6F-3356CEDBD19F}" type="datetimeFigureOut">
              <a:rPr lang="en-US" smtClean="0"/>
              <a:t>4/26/21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1CEF75-9C40-544A-A108-93D239E68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CF0B09-47A0-BE47-B3A6-5A5D4205B7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4E4BC0-DB38-614B-AEBF-AE0DD6FD20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89089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0F74A8-C640-0B40-BE1A-AC099D26D1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029CC3-286C-134A-A9D7-BE770EA7E6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60CB66-08BA-F347-A570-D12C498B0A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DB1C39-8C0C-884E-8E6F-3356CEDBD19F}" type="datetimeFigureOut">
              <a:rPr lang="en-US" smtClean="0"/>
              <a:t>4/26/21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4F0ED5-24E7-CA44-84C8-2A2C176A34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5CE67D-4448-184F-A533-59A8E1B153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4E4BC0-DB38-614B-AEBF-AE0DD6FD20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14612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003E38-72D3-E241-B68D-5D679F3075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5DFC18F-4D04-5641-B488-25AD31492A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01C5F8-7340-FB48-8114-BAE6A1A20E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DB1C39-8C0C-884E-8E6F-3356CEDBD19F}" type="datetimeFigureOut">
              <a:rPr lang="en-US" smtClean="0"/>
              <a:t>4/26/21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E2F032-9D7B-5845-8724-D195582ED7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C3F67E-FE7D-5C42-95E0-8ED1949B19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4E4BC0-DB38-614B-AEBF-AE0DD6FD20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92709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90A41F-C516-4E46-A6C5-B32A8D86F4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0B7B08-2AEE-7645-92FD-E7B4A44CF22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0BB1CD0-1B31-6C43-A55C-0173BFB881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9421A07-8C89-944D-8AC6-8CCA73E94E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DB1C39-8C0C-884E-8E6F-3356CEDBD19F}" type="datetimeFigureOut">
              <a:rPr lang="en-US" smtClean="0"/>
              <a:t>4/26/21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175A87-BA03-B446-81C6-8945B2FFBD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DABDBBB-48A6-CA49-99AC-BB52C67315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4E4BC0-DB38-614B-AEBF-AE0DD6FD20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69873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D15A96-FDD6-2A41-8B7F-AAF9FA2E46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6DED4D8-20ED-7245-83B3-E23B91E672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4054063-6012-9541-96D4-78742F07EA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A2CE6DA-D9DA-5942-B9E0-FF4BD430B9A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B651412-A5AE-8249-BFA8-E72FA9D483B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0B7B2CE-45A5-5E43-9198-B0ECAA137C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DB1C39-8C0C-884E-8E6F-3356CEDBD19F}" type="datetimeFigureOut">
              <a:rPr lang="en-US" smtClean="0"/>
              <a:t>4/26/21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5BD2A5A-15A5-9548-93C4-A55D0B35D0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B87A348-CA3A-124C-A889-BC62553793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4E4BC0-DB38-614B-AEBF-AE0DD6FD20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89364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E72EB1-83CE-1D40-9B66-703529889C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34D729B-248F-7B46-BC9B-B9D346EECC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DB1C39-8C0C-884E-8E6F-3356CEDBD19F}" type="datetimeFigureOut">
              <a:rPr lang="en-US" smtClean="0"/>
              <a:t>4/26/21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455D3F7-AF91-AF42-93D1-D62B802C1A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AA6F52A-3844-804E-A655-2046F3C7C2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4E4BC0-DB38-614B-AEBF-AE0DD6FD20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86709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3B9D93B-8D13-2947-927D-0CA5D176B6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DB1C39-8C0C-884E-8E6F-3356CEDBD19F}" type="datetimeFigureOut">
              <a:rPr lang="en-US" smtClean="0"/>
              <a:t>4/26/21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58F4AF4-FFB2-0542-B221-CA22CDF49F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DD7B076-6D24-3141-B73F-54FCA2916F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4E4BC0-DB38-614B-AEBF-AE0DD6FD20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51995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580531-B5ED-DC4F-A797-532A0BDEC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303731-29A4-164E-9832-6E073D7194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655917-BA92-A04E-A255-28B70C1A29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B45C63B-132D-B348-9299-4C986B83CA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DB1C39-8C0C-884E-8E6F-3356CEDBD19F}" type="datetimeFigureOut">
              <a:rPr lang="en-US" smtClean="0"/>
              <a:t>4/26/21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92625A4-E225-E444-AFAF-51CD5CD8DB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D4A26F0-25D0-4446-9404-6925E43F47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4E4BC0-DB38-614B-AEBF-AE0DD6FD20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02221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8E8D55-5A4E-504D-B8EB-823D7A98EA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C890B9D-D18D-754D-B0E6-6F95B20C37E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6290FB-A84E-6642-8655-1F4B5FE586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69C0A43-B77F-764E-ACF0-5E444ADCC3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DB1C39-8C0C-884E-8E6F-3356CEDBD19F}" type="datetimeFigureOut">
              <a:rPr lang="en-US" smtClean="0"/>
              <a:t>4/26/21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1A6BA7B-35A6-6943-AA6C-F57F3BB5BE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413A54A-E114-9D4C-9265-022C7EC8EC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4E4BC0-DB38-614B-AEBF-AE0DD6FD20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45498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76A4FD-CCF8-F84A-8F29-485C2891FB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0EC71A-2673-C04A-95D4-3FDFBBA84D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D9D1D2-6647-E346-A884-EDAE295789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DB1C39-8C0C-884E-8E6F-3356CEDBD19F}" type="datetimeFigureOut">
              <a:rPr lang="en-US" smtClean="0"/>
              <a:t>4/26/21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50987A-89AD-C243-B9E1-CE9D042B2E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163E52-C1B6-4047-9CCB-0D944E7805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4E4BC0-DB38-614B-AEBF-AE0DD6FD20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4427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1719B39-7EE1-1C4B-A02B-DBAAB2CE4E2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88DCE58-A40D-3742-B60A-8B3DA43006F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235160-A909-0047-A6CE-927A219C0B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DB1C39-8C0C-884E-8E6F-3356CEDBD19F}" type="datetimeFigureOut">
              <a:rPr lang="en-US" smtClean="0"/>
              <a:t>4/26/21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904CDF-D291-1E41-A793-70B5DB4574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3C6DF5-D6EB-BA4E-BE5A-00F17D0C4C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4E4BC0-DB38-614B-AEBF-AE0DD6FD20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38845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9ED466F-FA94-2D4C-9241-4A5035262F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C32ECB-7098-274B-A9BE-6CD2C02C52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CD17A5-81E9-8C4E-9303-79F2B749ABD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DB1C39-8C0C-884E-8E6F-3356CEDBD19F}" type="datetimeFigureOut">
              <a:rPr lang="en-US" smtClean="0"/>
              <a:t>4/26/21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4B9336-F24A-2B47-99CA-8D650F791C8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62AA21-71EC-7349-8E77-466E76892F8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4E4BC0-DB38-614B-AEBF-AE0DD6FD20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11225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38DCC1-C318-F44D-B115-B839181A2E2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31D9C6F-116B-C84A-8B2A-9CA5FE0077D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01490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A65515-AC75-B948-8BB8-21F0D074E4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E43624-49E8-634B-ACE6-9D4C2F6529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05338F2-3594-2640-8E3C-37D73D67F5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00100"/>
            <a:ext cx="12192000" cy="525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65352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BAFE73C-C647-2846-88CC-4F8396972E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0350"/>
            <a:ext cx="12192000" cy="6337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95481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4D3C7E1-5938-0C46-8E15-3151AF2E76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0350"/>
            <a:ext cx="12192000" cy="6337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3100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91533EF-B2B9-1C4E-989E-509B0ED940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0350"/>
            <a:ext cx="12192000" cy="6337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27468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887CC9E-132F-E140-9F9E-6F6FA198AF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0350"/>
            <a:ext cx="12192000" cy="6337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14090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1F3127E-8F15-F741-86B1-1466AF251E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0350"/>
            <a:ext cx="12192000" cy="6337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46536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A10FADE-BA4D-0544-9937-DBC6C54764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0350"/>
            <a:ext cx="12192000" cy="6337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32635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F9BD3FD-F8CB-B44F-AD79-2518DD3746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5800" y="1035050"/>
            <a:ext cx="5740400" cy="4787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90707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1567CF2-36E4-6C45-878C-F5FAD3AEEC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09600"/>
            <a:ext cx="12192000" cy="563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03505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A69BE02-0EB1-054D-85DD-6C9A027201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0350"/>
            <a:ext cx="12192000" cy="6337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66893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0B39BBF-C1C0-8B42-BA38-F2C6C68031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09600"/>
            <a:ext cx="12192000" cy="563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22580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1B448E2-DC0B-C244-A898-A6BE4FC903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09600"/>
            <a:ext cx="12192000" cy="563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93670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673264A-10B3-2145-91D8-A5ECA34398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09600"/>
            <a:ext cx="12192000" cy="563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35539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D561BA8-1CF0-9D48-BCC7-1BEC29102E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09600"/>
            <a:ext cx="12192000" cy="563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10371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BC9A95E-52C2-434A-8B86-415313ACF6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09600"/>
            <a:ext cx="12192000" cy="563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063254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F4E98BB-4B3A-A245-B223-5EC09D6DF9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09600"/>
            <a:ext cx="12192000" cy="563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327183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1185659-FB5D-334F-B49E-4E03EA6C1D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09600"/>
            <a:ext cx="12192000" cy="563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8577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D2ACE6A-73B8-DB44-8D39-E2A726C56D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09600"/>
            <a:ext cx="12192000" cy="563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866983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5665494-7892-9049-A47C-BF630D5D9F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09600"/>
            <a:ext cx="12192000" cy="563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62303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41B0987-4265-224D-AF35-81314814CE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09600"/>
            <a:ext cx="12192000" cy="563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663288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CF99DE6-E16A-B44A-BAAE-4FCC450612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09600"/>
            <a:ext cx="12192000" cy="563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013939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ED27BCE-D283-CC4E-8865-064996605C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09600"/>
            <a:ext cx="12192000" cy="563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3656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CB585EC-4056-2A45-8FEC-1F02B37A4D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0350"/>
            <a:ext cx="12192000" cy="6337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121435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591062A-ECDC-5F4D-BC80-5A40712776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0350"/>
            <a:ext cx="12192000" cy="6337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653026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CC8A647-80F4-814E-8A27-64ED240A89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09600"/>
            <a:ext cx="12192000" cy="563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97174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BBC0E08-4CF4-6941-A9F1-1E4B62AE73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09600"/>
            <a:ext cx="12192000" cy="563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259657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ACBB757-CB31-7E4C-AEFC-97A7F09605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09600"/>
            <a:ext cx="12192000" cy="563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720936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FF0B2BD-0101-B34F-9B1A-44690EADE6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09600"/>
            <a:ext cx="12192000" cy="563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124560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F0864F9-8E17-CF42-B242-25F30EC4FD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09600"/>
            <a:ext cx="12192000" cy="563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215122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6FE10DD-5ED6-E24F-9577-378D3F9876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09600"/>
            <a:ext cx="12192000" cy="563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646345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EC94492-AC29-D349-AE15-A604EA95ED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09600"/>
            <a:ext cx="12192000" cy="563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990675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B7AFD39-8A68-1942-A6D8-26B80FD2A4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09600"/>
            <a:ext cx="12192000" cy="563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489880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48F4F9D-5843-404C-A84B-064D3AF791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09600"/>
            <a:ext cx="12192000" cy="563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875818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764E90C-E5E2-674B-BEE8-A33B9F2CED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09600"/>
            <a:ext cx="12192000" cy="563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976383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A830589-82FF-4A46-BE5A-1289B70240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09600"/>
            <a:ext cx="12192000" cy="563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431005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3979C7B-1551-264E-96D4-DE9FA8689C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00" y="609600"/>
            <a:ext cx="12166600" cy="563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243952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08560C2-8859-AB40-9B59-31553CEAC9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0" y="609600"/>
            <a:ext cx="12179300" cy="563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803657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59F84B8-A651-DE40-8543-E6761AED88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0" y="609600"/>
            <a:ext cx="12179300" cy="563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15253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3F7E017-E9B5-4E42-864E-4C3438D1CF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0" y="609600"/>
            <a:ext cx="12179300" cy="563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939054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774C38C-79B0-9C49-8AA6-C5DA1F6652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0" y="609600"/>
            <a:ext cx="12179300" cy="563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892481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40149DB-A52E-534E-8B23-28AA0086EC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0" y="609600"/>
            <a:ext cx="12179300" cy="563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717933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28ED5CB-58B9-6042-A0D2-E1A6A09653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0" y="609600"/>
            <a:ext cx="12179300" cy="563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783777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388A03A-B1DC-BE43-9F01-B144846BF4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0" y="609600"/>
            <a:ext cx="12179300" cy="563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210798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53FFF85-8F5D-2843-9BB6-E8B9DF7777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0" y="609600"/>
            <a:ext cx="12179300" cy="563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016978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0237DA2-0828-7D47-8BBA-CF650C1479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0" y="609600"/>
            <a:ext cx="12179300" cy="563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316954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CFEAD8C-F459-894F-8B99-482C7D5A41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0" y="609600"/>
            <a:ext cx="12179300" cy="563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549192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EBBA670-422C-744D-92DA-9A0D5C5A1C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0" y="609600"/>
            <a:ext cx="12179300" cy="563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622675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374E72C-0BD7-4040-AF33-DABC618F92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0" y="609600"/>
            <a:ext cx="12179300" cy="563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09300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140</TotalTime>
  <Words>0</Words>
  <Application>Microsoft Macintosh PowerPoint</Application>
  <PresentationFormat>Widescreen</PresentationFormat>
  <Paragraphs>0</Paragraphs>
  <Slides>49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49</vt:i4>
      </vt:variant>
    </vt:vector>
  </HeadingPairs>
  <TitlesOfParts>
    <vt:vector size="53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Sarah Zumbrum</dc:creator>
  <cp:lastModifiedBy>Sarah Zumbrum</cp:lastModifiedBy>
  <cp:revision>10</cp:revision>
  <dcterms:created xsi:type="dcterms:W3CDTF">2021-04-26T18:03:02Z</dcterms:created>
  <dcterms:modified xsi:type="dcterms:W3CDTF">2021-04-26T20:23:43Z</dcterms:modified>
</cp:coreProperties>
</file>